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89750" cy="100218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16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9977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97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470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4111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5720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0989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9507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811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28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438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730D42-68BF-47A6-86EC-EEE6BB47B05A}" type="datetimeFigureOut">
              <a:rPr lang="fr-FR" smtClean="0"/>
              <a:t>04/07/2023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D4F96-D25F-49AF-A483-843231BC8B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18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7747" y="-71926"/>
            <a:ext cx="13927494" cy="700185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5347" y="0"/>
            <a:ext cx="13927494" cy="700185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12636" y="4412974"/>
            <a:ext cx="1308651" cy="212116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Champtoceaux</a:t>
            </a:r>
            <a:endParaRPr lang="fr-F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92289" y="3500926"/>
            <a:ext cx="813019" cy="229155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Oudon</a:t>
            </a:r>
            <a:endParaRPr lang="fr-F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944556" y="2043484"/>
            <a:ext cx="756036" cy="214101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Ancenis</a:t>
            </a:r>
            <a:endParaRPr lang="fr-F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4349363" y="3697357"/>
            <a:ext cx="119270" cy="508883"/>
          </a:xfrm>
          <a:custGeom>
            <a:avLst/>
            <a:gdLst>
              <a:gd name="connsiteX0" fmla="*/ 119270 w 119270"/>
              <a:gd name="connsiteY0" fmla="*/ 508883 h 508883"/>
              <a:gd name="connsiteX1" fmla="*/ 0 w 119270"/>
              <a:gd name="connsiteY1" fmla="*/ 0 h 508883"/>
              <a:gd name="connsiteX2" fmla="*/ 0 w 119270"/>
              <a:gd name="connsiteY2" fmla="*/ 0 h 508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9270" h="508883">
                <a:moveTo>
                  <a:pt x="119270" y="508883"/>
                </a:move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9795734" y="5664325"/>
            <a:ext cx="3056467" cy="86770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</a:t>
            </a:r>
            <a:endParaRPr lang="fr-FR" dirty="0">
              <a:ln w="0"/>
              <a:solidFill>
                <a:schemeClr val="tx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795734" y="5753808"/>
            <a:ext cx="2655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            Zone de chantier</a:t>
            </a:r>
            <a:endParaRPr lang="fr-FR" dirty="0"/>
          </a:p>
        </p:txBody>
      </p:sp>
      <p:cxnSp>
        <p:nvCxnSpPr>
          <p:cNvPr id="14" name="Connecteur droit 13"/>
          <p:cNvCxnSpPr/>
          <p:nvPr/>
        </p:nvCxnSpPr>
        <p:spPr>
          <a:xfrm>
            <a:off x="9889914" y="5938474"/>
            <a:ext cx="6008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9889914" y="6272429"/>
            <a:ext cx="600892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9889914" y="6055497"/>
            <a:ext cx="2962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        Itinéraire de déviation</a:t>
            </a:r>
            <a:endParaRPr lang="fr-FR" dirty="0"/>
          </a:p>
        </p:txBody>
      </p:sp>
      <p:sp>
        <p:nvSpPr>
          <p:cNvPr id="18" name="Forme libre 17"/>
          <p:cNvSpPr/>
          <p:nvPr/>
        </p:nvSpPr>
        <p:spPr>
          <a:xfrm>
            <a:off x="4005035" y="1323832"/>
            <a:ext cx="6852603" cy="2953995"/>
          </a:xfrm>
          <a:custGeom>
            <a:avLst/>
            <a:gdLst>
              <a:gd name="connsiteX0" fmla="*/ 336377 w 6852603"/>
              <a:gd name="connsiteY0" fmla="*/ 2373525 h 2953995"/>
              <a:gd name="connsiteX1" fmla="*/ 240962 w 6852603"/>
              <a:gd name="connsiteY1" fmla="*/ 2317865 h 2953995"/>
              <a:gd name="connsiteX2" fmla="*/ 81935 w 6852603"/>
              <a:gd name="connsiteY2" fmla="*/ 2278109 h 2953995"/>
              <a:gd name="connsiteX3" fmla="*/ 2422 w 6852603"/>
              <a:gd name="connsiteY3" fmla="*/ 2214498 h 2953995"/>
              <a:gd name="connsiteX4" fmla="*/ 169400 w 6852603"/>
              <a:gd name="connsiteY4" fmla="*/ 2063424 h 2953995"/>
              <a:gd name="connsiteX5" fmla="*/ 328426 w 6852603"/>
              <a:gd name="connsiteY5" fmla="*/ 1968008 h 2953995"/>
              <a:gd name="connsiteX6" fmla="*/ 439744 w 6852603"/>
              <a:gd name="connsiteY6" fmla="*/ 1904398 h 2953995"/>
              <a:gd name="connsiteX7" fmla="*/ 694186 w 6852603"/>
              <a:gd name="connsiteY7" fmla="*/ 1793079 h 2953995"/>
              <a:gd name="connsiteX8" fmla="*/ 845261 w 6852603"/>
              <a:gd name="connsiteY8" fmla="*/ 1689712 h 2953995"/>
              <a:gd name="connsiteX9" fmla="*/ 1115605 w 6852603"/>
              <a:gd name="connsiteY9" fmla="*/ 1697664 h 2953995"/>
              <a:gd name="connsiteX10" fmla="*/ 1354144 w 6852603"/>
              <a:gd name="connsiteY10" fmla="*/ 1697664 h 2953995"/>
              <a:gd name="connsiteX11" fmla="*/ 1743758 w 6852603"/>
              <a:gd name="connsiteY11" fmla="*/ 1649956 h 2953995"/>
              <a:gd name="connsiteX12" fmla="*/ 1966395 w 6852603"/>
              <a:gd name="connsiteY12" fmla="*/ 1475027 h 2953995"/>
              <a:gd name="connsiteX13" fmla="*/ 2268544 w 6852603"/>
              <a:gd name="connsiteY13" fmla="*/ 1331904 h 2953995"/>
              <a:gd name="connsiteX14" fmla="*/ 2499132 w 6852603"/>
              <a:gd name="connsiteY14" fmla="*/ 1260342 h 2953995"/>
              <a:gd name="connsiteX15" fmla="*/ 2721768 w 6852603"/>
              <a:gd name="connsiteY15" fmla="*/ 1204683 h 2953995"/>
              <a:gd name="connsiteX16" fmla="*/ 2936454 w 6852603"/>
              <a:gd name="connsiteY16" fmla="*/ 1117218 h 2953995"/>
              <a:gd name="connsiteX17" fmla="*/ 3095480 w 6852603"/>
              <a:gd name="connsiteY17" fmla="*/ 910485 h 2953995"/>
              <a:gd name="connsiteX18" fmla="*/ 3254506 w 6852603"/>
              <a:gd name="connsiteY18" fmla="*/ 671945 h 2953995"/>
              <a:gd name="connsiteX19" fmla="*/ 3334019 w 6852603"/>
              <a:gd name="connsiteY19" fmla="*/ 584481 h 2953995"/>
              <a:gd name="connsiteX20" fmla="*/ 3485094 w 6852603"/>
              <a:gd name="connsiteY20" fmla="*/ 497017 h 2953995"/>
              <a:gd name="connsiteX21" fmla="*/ 3747487 w 6852603"/>
              <a:gd name="connsiteY21" fmla="*/ 457260 h 2953995"/>
              <a:gd name="connsiteX22" fmla="*/ 4105295 w 6852603"/>
              <a:gd name="connsiteY22" fmla="*/ 385698 h 2953995"/>
              <a:gd name="connsiteX23" fmla="*/ 4892475 w 6852603"/>
              <a:gd name="connsiteY23" fmla="*/ 163062 h 2953995"/>
              <a:gd name="connsiteX24" fmla="*/ 5297991 w 6852603"/>
              <a:gd name="connsiteY24" fmla="*/ 27890 h 2953995"/>
              <a:gd name="connsiteX25" fmla="*/ 5496774 w 6852603"/>
              <a:gd name="connsiteY25" fmla="*/ 4036 h 2953995"/>
              <a:gd name="connsiteX26" fmla="*/ 5949998 w 6852603"/>
              <a:gd name="connsiteY26" fmla="*/ 4036 h 2953995"/>
              <a:gd name="connsiteX27" fmla="*/ 6323709 w 6852603"/>
              <a:gd name="connsiteY27" fmla="*/ 43792 h 2953995"/>
              <a:gd name="connsiteX28" fmla="*/ 6466833 w 6852603"/>
              <a:gd name="connsiteY28" fmla="*/ 59695 h 2953995"/>
              <a:gd name="connsiteX29" fmla="*/ 6546346 w 6852603"/>
              <a:gd name="connsiteY29" fmla="*/ 75598 h 2953995"/>
              <a:gd name="connsiteX30" fmla="*/ 6570200 w 6852603"/>
              <a:gd name="connsiteY30" fmla="*/ 139208 h 2953995"/>
              <a:gd name="connsiteX31" fmla="*/ 6450930 w 6852603"/>
              <a:gd name="connsiteY31" fmla="*/ 290283 h 2953995"/>
              <a:gd name="connsiteX32" fmla="*/ 6331661 w 6852603"/>
              <a:gd name="connsiteY32" fmla="*/ 425455 h 2953995"/>
              <a:gd name="connsiteX33" fmla="*/ 6268050 w 6852603"/>
              <a:gd name="connsiteY33" fmla="*/ 560627 h 2953995"/>
              <a:gd name="connsiteX34" fmla="*/ 6124927 w 6852603"/>
              <a:gd name="connsiteY34" fmla="*/ 695799 h 2953995"/>
              <a:gd name="connsiteX35" fmla="*/ 6013608 w 6852603"/>
              <a:gd name="connsiteY35" fmla="*/ 815069 h 2953995"/>
              <a:gd name="connsiteX36" fmla="*/ 6093122 w 6852603"/>
              <a:gd name="connsiteY36" fmla="*/ 997949 h 2953995"/>
              <a:gd name="connsiteX37" fmla="*/ 6220342 w 6852603"/>
              <a:gd name="connsiteY37" fmla="*/ 1347806 h 2953995"/>
              <a:gd name="connsiteX38" fmla="*/ 6283953 w 6852603"/>
              <a:gd name="connsiteY38" fmla="*/ 1490930 h 2953995"/>
              <a:gd name="connsiteX39" fmla="*/ 6546346 w 6852603"/>
              <a:gd name="connsiteY39" fmla="*/ 1848738 h 2953995"/>
              <a:gd name="connsiteX40" fmla="*/ 6729226 w 6852603"/>
              <a:gd name="connsiteY40" fmla="*/ 2055472 h 2953995"/>
              <a:gd name="connsiteX41" fmla="*/ 6824642 w 6852603"/>
              <a:gd name="connsiteY41" fmla="*/ 2301963 h 2953995"/>
              <a:gd name="connsiteX42" fmla="*/ 6848495 w 6852603"/>
              <a:gd name="connsiteY42" fmla="*/ 2365573 h 2953995"/>
              <a:gd name="connsiteX43" fmla="*/ 6753080 w 6852603"/>
              <a:gd name="connsiteY43" fmla="*/ 2357622 h 2953995"/>
              <a:gd name="connsiteX44" fmla="*/ 6482735 w 6852603"/>
              <a:gd name="connsiteY44" fmla="*/ 2317865 h 2953995"/>
              <a:gd name="connsiteX45" fmla="*/ 6220342 w 6852603"/>
              <a:gd name="connsiteY45" fmla="*/ 2349671 h 2953995"/>
              <a:gd name="connsiteX46" fmla="*/ 5663751 w 6852603"/>
              <a:gd name="connsiteY46" fmla="*/ 2349671 h 2953995"/>
              <a:gd name="connsiteX47" fmla="*/ 5449066 w 6852603"/>
              <a:gd name="connsiteY47" fmla="*/ 2333768 h 2953995"/>
              <a:gd name="connsiteX48" fmla="*/ 5162819 w 6852603"/>
              <a:gd name="connsiteY48" fmla="*/ 2357622 h 2953995"/>
              <a:gd name="connsiteX49" fmla="*/ 4820913 w 6852603"/>
              <a:gd name="connsiteY49" fmla="*/ 2381476 h 2953995"/>
              <a:gd name="connsiteX50" fmla="*/ 4614179 w 6852603"/>
              <a:gd name="connsiteY50" fmla="*/ 2397378 h 2953995"/>
              <a:gd name="connsiteX51" fmla="*/ 4399494 w 6852603"/>
              <a:gd name="connsiteY51" fmla="*/ 2476891 h 2953995"/>
              <a:gd name="connsiteX52" fmla="*/ 4097344 w 6852603"/>
              <a:gd name="connsiteY52" fmla="*/ 2572307 h 2953995"/>
              <a:gd name="connsiteX53" fmla="*/ 3906513 w 6852603"/>
              <a:gd name="connsiteY53" fmla="*/ 2588210 h 2953995"/>
              <a:gd name="connsiteX54" fmla="*/ 3540753 w 6852603"/>
              <a:gd name="connsiteY54" fmla="*/ 2635918 h 2953995"/>
              <a:gd name="connsiteX55" fmla="*/ 3143188 w 6852603"/>
              <a:gd name="connsiteY55" fmla="*/ 2691577 h 2953995"/>
              <a:gd name="connsiteX56" fmla="*/ 2904648 w 6852603"/>
              <a:gd name="connsiteY56" fmla="*/ 2739285 h 2953995"/>
              <a:gd name="connsiteX57" fmla="*/ 2602499 w 6852603"/>
              <a:gd name="connsiteY57" fmla="*/ 2818798 h 2953995"/>
              <a:gd name="connsiteX58" fmla="*/ 2276495 w 6852603"/>
              <a:gd name="connsiteY58" fmla="*/ 2890359 h 2953995"/>
              <a:gd name="connsiteX59" fmla="*/ 2165177 w 6852603"/>
              <a:gd name="connsiteY59" fmla="*/ 2882408 h 2953995"/>
              <a:gd name="connsiteX60" fmla="*/ 2077713 w 6852603"/>
              <a:gd name="connsiteY60" fmla="*/ 2858554 h 2953995"/>
              <a:gd name="connsiteX61" fmla="*/ 2037956 w 6852603"/>
              <a:gd name="connsiteY61" fmla="*/ 2874457 h 2953995"/>
              <a:gd name="connsiteX62" fmla="*/ 1990248 w 6852603"/>
              <a:gd name="connsiteY62" fmla="*/ 2834700 h 2953995"/>
              <a:gd name="connsiteX63" fmla="*/ 1926638 w 6852603"/>
              <a:gd name="connsiteY63" fmla="*/ 2818798 h 2953995"/>
              <a:gd name="connsiteX64" fmla="*/ 1751709 w 6852603"/>
              <a:gd name="connsiteY64" fmla="*/ 2794944 h 2953995"/>
              <a:gd name="connsiteX65" fmla="*/ 1648342 w 6852603"/>
              <a:gd name="connsiteY65" fmla="*/ 2890359 h 2953995"/>
              <a:gd name="connsiteX66" fmla="*/ 1560878 w 6852603"/>
              <a:gd name="connsiteY66" fmla="*/ 2953970 h 2953995"/>
              <a:gd name="connsiteX67" fmla="*/ 1497268 w 6852603"/>
              <a:gd name="connsiteY67" fmla="*/ 2898311 h 2953995"/>
              <a:gd name="connsiteX68" fmla="*/ 1362095 w 6852603"/>
              <a:gd name="connsiteY68" fmla="*/ 2914213 h 2953995"/>
              <a:gd name="connsiteX69" fmla="*/ 1250777 w 6852603"/>
              <a:gd name="connsiteY69" fmla="*/ 2922165 h 2953995"/>
              <a:gd name="connsiteX70" fmla="*/ 1211021 w 6852603"/>
              <a:gd name="connsiteY70" fmla="*/ 2826749 h 2953995"/>
              <a:gd name="connsiteX71" fmla="*/ 1131508 w 6852603"/>
              <a:gd name="connsiteY71" fmla="*/ 2794944 h 2953995"/>
              <a:gd name="connsiteX72" fmla="*/ 996335 w 6852603"/>
              <a:gd name="connsiteY72" fmla="*/ 2802895 h 2953995"/>
              <a:gd name="connsiteX73" fmla="*/ 908871 w 6852603"/>
              <a:gd name="connsiteY73" fmla="*/ 2818798 h 2953995"/>
              <a:gd name="connsiteX74" fmla="*/ 773699 w 6852603"/>
              <a:gd name="connsiteY74" fmla="*/ 2794944 h 2953995"/>
              <a:gd name="connsiteX75" fmla="*/ 535160 w 6852603"/>
              <a:gd name="connsiteY75" fmla="*/ 2850603 h 2953995"/>
              <a:gd name="connsiteX76" fmla="*/ 495403 w 6852603"/>
              <a:gd name="connsiteY76" fmla="*/ 2890359 h 2953995"/>
              <a:gd name="connsiteX77" fmla="*/ 463598 w 6852603"/>
              <a:gd name="connsiteY77" fmla="*/ 2914213 h 2953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6852603" h="2953995">
                <a:moveTo>
                  <a:pt x="336377" y="2373525"/>
                </a:moveTo>
                <a:cubicBezTo>
                  <a:pt x="309873" y="2353646"/>
                  <a:pt x="283369" y="2333768"/>
                  <a:pt x="240962" y="2317865"/>
                </a:cubicBezTo>
                <a:cubicBezTo>
                  <a:pt x="198555" y="2301962"/>
                  <a:pt x="121692" y="2295337"/>
                  <a:pt x="81935" y="2278109"/>
                </a:cubicBezTo>
                <a:cubicBezTo>
                  <a:pt x="42178" y="2260881"/>
                  <a:pt x="-12156" y="2250279"/>
                  <a:pt x="2422" y="2214498"/>
                </a:cubicBezTo>
                <a:cubicBezTo>
                  <a:pt x="16999" y="2178717"/>
                  <a:pt x="115066" y="2104506"/>
                  <a:pt x="169400" y="2063424"/>
                </a:cubicBezTo>
                <a:cubicBezTo>
                  <a:pt x="223734" y="2022342"/>
                  <a:pt x="283369" y="1994512"/>
                  <a:pt x="328426" y="1968008"/>
                </a:cubicBezTo>
                <a:cubicBezTo>
                  <a:pt x="373483" y="1941504"/>
                  <a:pt x="378784" y="1933553"/>
                  <a:pt x="439744" y="1904398"/>
                </a:cubicBezTo>
                <a:cubicBezTo>
                  <a:pt x="500704" y="1875243"/>
                  <a:pt x="626600" y="1828860"/>
                  <a:pt x="694186" y="1793079"/>
                </a:cubicBezTo>
                <a:cubicBezTo>
                  <a:pt x="761772" y="1757298"/>
                  <a:pt x="775025" y="1705614"/>
                  <a:pt x="845261" y="1689712"/>
                </a:cubicBezTo>
                <a:cubicBezTo>
                  <a:pt x="915497" y="1673810"/>
                  <a:pt x="1030791" y="1696339"/>
                  <a:pt x="1115605" y="1697664"/>
                </a:cubicBezTo>
                <a:cubicBezTo>
                  <a:pt x="1200419" y="1698989"/>
                  <a:pt x="1249452" y="1705615"/>
                  <a:pt x="1354144" y="1697664"/>
                </a:cubicBezTo>
                <a:cubicBezTo>
                  <a:pt x="1458836" y="1689713"/>
                  <a:pt x="1641716" y="1687062"/>
                  <a:pt x="1743758" y="1649956"/>
                </a:cubicBezTo>
                <a:cubicBezTo>
                  <a:pt x="1845800" y="1612850"/>
                  <a:pt x="1878931" y="1528036"/>
                  <a:pt x="1966395" y="1475027"/>
                </a:cubicBezTo>
                <a:cubicBezTo>
                  <a:pt x="2053859" y="1422018"/>
                  <a:pt x="2179755" y="1367685"/>
                  <a:pt x="2268544" y="1331904"/>
                </a:cubicBezTo>
                <a:cubicBezTo>
                  <a:pt x="2357333" y="1296123"/>
                  <a:pt x="2423595" y="1281546"/>
                  <a:pt x="2499132" y="1260342"/>
                </a:cubicBezTo>
                <a:cubicBezTo>
                  <a:pt x="2574669" y="1239138"/>
                  <a:pt x="2648881" y="1228537"/>
                  <a:pt x="2721768" y="1204683"/>
                </a:cubicBezTo>
                <a:cubicBezTo>
                  <a:pt x="2794655" y="1180829"/>
                  <a:pt x="2874169" y="1166251"/>
                  <a:pt x="2936454" y="1117218"/>
                </a:cubicBezTo>
                <a:cubicBezTo>
                  <a:pt x="2998739" y="1068185"/>
                  <a:pt x="3042471" y="984697"/>
                  <a:pt x="3095480" y="910485"/>
                </a:cubicBezTo>
                <a:cubicBezTo>
                  <a:pt x="3148489" y="836273"/>
                  <a:pt x="3214750" y="726279"/>
                  <a:pt x="3254506" y="671945"/>
                </a:cubicBezTo>
                <a:cubicBezTo>
                  <a:pt x="3294262" y="617611"/>
                  <a:pt x="3295588" y="613636"/>
                  <a:pt x="3334019" y="584481"/>
                </a:cubicBezTo>
                <a:cubicBezTo>
                  <a:pt x="3372450" y="555326"/>
                  <a:pt x="3416183" y="518221"/>
                  <a:pt x="3485094" y="497017"/>
                </a:cubicBezTo>
                <a:cubicBezTo>
                  <a:pt x="3554005" y="475813"/>
                  <a:pt x="3644120" y="475813"/>
                  <a:pt x="3747487" y="457260"/>
                </a:cubicBezTo>
                <a:cubicBezTo>
                  <a:pt x="3850854" y="438707"/>
                  <a:pt x="3914464" y="434731"/>
                  <a:pt x="4105295" y="385698"/>
                </a:cubicBezTo>
                <a:cubicBezTo>
                  <a:pt x="4296126" y="336665"/>
                  <a:pt x="4693692" y="222697"/>
                  <a:pt x="4892475" y="163062"/>
                </a:cubicBezTo>
                <a:cubicBezTo>
                  <a:pt x="5091258" y="103427"/>
                  <a:pt x="5197275" y="54394"/>
                  <a:pt x="5297991" y="27890"/>
                </a:cubicBezTo>
                <a:cubicBezTo>
                  <a:pt x="5398708" y="1386"/>
                  <a:pt x="5388106" y="8012"/>
                  <a:pt x="5496774" y="4036"/>
                </a:cubicBezTo>
                <a:cubicBezTo>
                  <a:pt x="5605442" y="60"/>
                  <a:pt x="5812176" y="-2590"/>
                  <a:pt x="5949998" y="4036"/>
                </a:cubicBezTo>
                <a:cubicBezTo>
                  <a:pt x="6087820" y="10662"/>
                  <a:pt x="6323709" y="43792"/>
                  <a:pt x="6323709" y="43792"/>
                </a:cubicBezTo>
                <a:cubicBezTo>
                  <a:pt x="6409848" y="53068"/>
                  <a:pt x="6429727" y="54394"/>
                  <a:pt x="6466833" y="59695"/>
                </a:cubicBezTo>
                <a:cubicBezTo>
                  <a:pt x="6503939" y="64996"/>
                  <a:pt x="6529118" y="62346"/>
                  <a:pt x="6546346" y="75598"/>
                </a:cubicBezTo>
                <a:cubicBezTo>
                  <a:pt x="6563574" y="88850"/>
                  <a:pt x="6586103" y="103427"/>
                  <a:pt x="6570200" y="139208"/>
                </a:cubicBezTo>
                <a:cubicBezTo>
                  <a:pt x="6554297" y="174989"/>
                  <a:pt x="6490686" y="242575"/>
                  <a:pt x="6450930" y="290283"/>
                </a:cubicBezTo>
                <a:cubicBezTo>
                  <a:pt x="6411174" y="337991"/>
                  <a:pt x="6362141" y="380398"/>
                  <a:pt x="6331661" y="425455"/>
                </a:cubicBezTo>
                <a:cubicBezTo>
                  <a:pt x="6301181" y="470512"/>
                  <a:pt x="6302506" y="515570"/>
                  <a:pt x="6268050" y="560627"/>
                </a:cubicBezTo>
                <a:cubicBezTo>
                  <a:pt x="6233594" y="605684"/>
                  <a:pt x="6167334" y="653392"/>
                  <a:pt x="6124927" y="695799"/>
                </a:cubicBezTo>
                <a:cubicBezTo>
                  <a:pt x="6082520" y="738206"/>
                  <a:pt x="6018909" y="764711"/>
                  <a:pt x="6013608" y="815069"/>
                </a:cubicBezTo>
                <a:cubicBezTo>
                  <a:pt x="6008307" y="865427"/>
                  <a:pt x="6058666" y="909159"/>
                  <a:pt x="6093122" y="997949"/>
                </a:cubicBezTo>
                <a:cubicBezTo>
                  <a:pt x="6127578" y="1086739"/>
                  <a:pt x="6188537" y="1265643"/>
                  <a:pt x="6220342" y="1347806"/>
                </a:cubicBezTo>
                <a:cubicBezTo>
                  <a:pt x="6252147" y="1429969"/>
                  <a:pt x="6229619" y="1407441"/>
                  <a:pt x="6283953" y="1490930"/>
                </a:cubicBezTo>
                <a:cubicBezTo>
                  <a:pt x="6338287" y="1574419"/>
                  <a:pt x="6472134" y="1754648"/>
                  <a:pt x="6546346" y="1848738"/>
                </a:cubicBezTo>
                <a:cubicBezTo>
                  <a:pt x="6620558" y="1942828"/>
                  <a:pt x="6682843" y="1979935"/>
                  <a:pt x="6729226" y="2055472"/>
                </a:cubicBezTo>
                <a:cubicBezTo>
                  <a:pt x="6775609" y="2131009"/>
                  <a:pt x="6804764" y="2250280"/>
                  <a:pt x="6824642" y="2301963"/>
                </a:cubicBezTo>
                <a:cubicBezTo>
                  <a:pt x="6844520" y="2353646"/>
                  <a:pt x="6860422" y="2356297"/>
                  <a:pt x="6848495" y="2365573"/>
                </a:cubicBezTo>
                <a:cubicBezTo>
                  <a:pt x="6836568" y="2374849"/>
                  <a:pt x="6814040" y="2365573"/>
                  <a:pt x="6753080" y="2357622"/>
                </a:cubicBezTo>
                <a:cubicBezTo>
                  <a:pt x="6692120" y="2349671"/>
                  <a:pt x="6571525" y="2319190"/>
                  <a:pt x="6482735" y="2317865"/>
                </a:cubicBezTo>
                <a:cubicBezTo>
                  <a:pt x="6393945" y="2316540"/>
                  <a:pt x="6356839" y="2344370"/>
                  <a:pt x="6220342" y="2349671"/>
                </a:cubicBezTo>
                <a:cubicBezTo>
                  <a:pt x="6083845" y="2354972"/>
                  <a:pt x="5792297" y="2352321"/>
                  <a:pt x="5663751" y="2349671"/>
                </a:cubicBezTo>
                <a:cubicBezTo>
                  <a:pt x="5535205" y="2347020"/>
                  <a:pt x="5532555" y="2332443"/>
                  <a:pt x="5449066" y="2333768"/>
                </a:cubicBezTo>
                <a:cubicBezTo>
                  <a:pt x="5365577" y="2335093"/>
                  <a:pt x="5162819" y="2357622"/>
                  <a:pt x="5162819" y="2357622"/>
                </a:cubicBezTo>
                <a:lnTo>
                  <a:pt x="4820913" y="2381476"/>
                </a:lnTo>
                <a:cubicBezTo>
                  <a:pt x="4729473" y="2388102"/>
                  <a:pt x="4684415" y="2381476"/>
                  <a:pt x="4614179" y="2397378"/>
                </a:cubicBezTo>
                <a:cubicBezTo>
                  <a:pt x="4543943" y="2413280"/>
                  <a:pt x="4485633" y="2447736"/>
                  <a:pt x="4399494" y="2476891"/>
                </a:cubicBezTo>
                <a:cubicBezTo>
                  <a:pt x="4313355" y="2506046"/>
                  <a:pt x="4179508" y="2553754"/>
                  <a:pt x="4097344" y="2572307"/>
                </a:cubicBezTo>
                <a:cubicBezTo>
                  <a:pt x="4015181" y="2590860"/>
                  <a:pt x="3999278" y="2577608"/>
                  <a:pt x="3906513" y="2588210"/>
                </a:cubicBezTo>
                <a:cubicBezTo>
                  <a:pt x="3813748" y="2598812"/>
                  <a:pt x="3540753" y="2635918"/>
                  <a:pt x="3540753" y="2635918"/>
                </a:cubicBezTo>
                <a:lnTo>
                  <a:pt x="3143188" y="2691577"/>
                </a:lnTo>
                <a:cubicBezTo>
                  <a:pt x="3037171" y="2708805"/>
                  <a:pt x="2994763" y="2718082"/>
                  <a:pt x="2904648" y="2739285"/>
                </a:cubicBezTo>
                <a:cubicBezTo>
                  <a:pt x="2814533" y="2760488"/>
                  <a:pt x="2707191" y="2793619"/>
                  <a:pt x="2602499" y="2818798"/>
                </a:cubicBezTo>
                <a:cubicBezTo>
                  <a:pt x="2497807" y="2843977"/>
                  <a:pt x="2349382" y="2879757"/>
                  <a:pt x="2276495" y="2890359"/>
                </a:cubicBezTo>
                <a:cubicBezTo>
                  <a:pt x="2203608" y="2900961"/>
                  <a:pt x="2198307" y="2887709"/>
                  <a:pt x="2165177" y="2882408"/>
                </a:cubicBezTo>
                <a:cubicBezTo>
                  <a:pt x="2132047" y="2877107"/>
                  <a:pt x="2098916" y="2859879"/>
                  <a:pt x="2077713" y="2858554"/>
                </a:cubicBezTo>
                <a:cubicBezTo>
                  <a:pt x="2056510" y="2857229"/>
                  <a:pt x="2052534" y="2878433"/>
                  <a:pt x="2037956" y="2874457"/>
                </a:cubicBezTo>
                <a:cubicBezTo>
                  <a:pt x="2023379" y="2870481"/>
                  <a:pt x="2008801" y="2843976"/>
                  <a:pt x="1990248" y="2834700"/>
                </a:cubicBezTo>
                <a:cubicBezTo>
                  <a:pt x="1971695" y="2825424"/>
                  <a:pt x="1966394" y="2825424"/>
                  <a:pt x="1926638" y="2818798"/>
                </a:cubicBezTo>
                <a:cubicBezTo>
                  <a:pt x="1886882" y="2812172"/>
                  <a:pt x="1798092" y="2783017"/>
                  <a:pt x="1751709" y="2794944"/>
                </a:cubicBezTo>
                <a:cubicBezTo>
                  <a:pt x="1705326" y="2806871"/>
                  <a:pt x="1680147" y="2863855"/>
                  <a:pt x="1648342" y="2890359"/>
                </a:cubicBezTo>
                <a:cubicBezTo>
                  <a:pt x="1616537" y="2916863"/>
                  <a:pt x="1586057" y="2952645"/>
                  <a:pt x="1560878" y="2953970"/>
                </a:cubicBezTo>
                <a:cubicBezTo>
                  <a:pt x="1535699" y="2955295"/>
                  <a:pt x="1530399" y="2904937"/>
                  <a:pt x="1497268" y="2898311"/>
                </a:cubicBezTo>
                <a:cubicBezTo>
                  <a:pt x="1464138" y="2891685"/>
                  <a:pt x="1403177" y="2910237"/>
                  <a:pt x="1362095" y="2914213"/>
                </a:cubicBezTo>
                <a:cubicBezTo>
                  <a:pt x="1321013" y="2918189"/>
                  <a:pt x="1275956" y="2936742"/>
                  <a:pt x="1250777" y="2922165"/>
                </a:cubicBezTo>
                <a:cubicBezTo>
                  <a:pt x="1225598" y="2907588"/>
                  <a:pt x="1230899" y="2847952"/>
                  <a:pt x="1211021" y="2826749"/>
                </a:cubicBezTo>
                <a:cubicBezTo>
                  <a:pt x="1191143" y="2805546"/>
                  <a:pt x="1167289" y="2798920"/>
                  <a:pt x="1131508" y="2794944"/>
                </a:cubicBezTo>
                <a:cubicBezTo>
                  <a:pt x="1095727" y="2790968"/>
                  <a:pt x="1033441" y="2798919"/>
                  <a:pt x="996335" y="2802895"/>
                </a:cubicBezTo>
                <a:cubicBezTo>
                  <a:pt x="959229" y="2806871"/>
                  <a:pt x="945977" y="2820123"/>
                  <a:pt x="908871" y="2818798"/>
                </a:cubicBezTo>
                <a:cubicBezTo>
                  <a:pt x="871765" y="2817473"/>
                  <a:pt x="835984" y="2789643"/>
                  <a:pt x="773699" y="2794944"/>
                </a:cubicBezTo>
                <a:cubicBezTo>
                  <a:pt x="711414" y="2800245"/>
                  <a:pt x="581543" y="2834700"/>
                  <a:pt x="535160" y="2850603"/>
                </a:cubicBezTo>
                <a:cubicBezTo>
                  <a:pt x="488777" y="2866506"/>
                  <a:pt x="495403" y="2890359"/>
                  <a:pt x="495403" y="2890359"/>
                </a:cubicBezTo>
                <a:cubicBezTo>
                  <a:pt x="483476" y="2900961"/>
                  <a:pt x="473537" y="2907587"/>
                  <a:pt x="463598" y="2914213"/>
                </a:cubicBez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985">
            <a:off x="10033166" y="1083017"/>
            <a:ext cx="568592" cy="21133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378" y="2713169"/>
            <a:ext cx="568592" cy="211335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905005">
            <a:off x="9744624" y="1804633"/>
            <a:ext cx="568592" cy="211335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9046" y="3740463"/>
            <a:ext cx="568592" cy="211335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358" y="3564097"/>
            <a:ext cx="537586" cy="196795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777654">
            <a:off x="3865497" y="3178182"/>
            <a:ext cx="537586" cy="196795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941127">
            <a:off x="10957550" y="1598682"/>
            <a:ext cx="537586" cy="196795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860763">
            <a:off x="10649542" y="3308766"/>
            <a:ext cx="568592" cy="211335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0993039" y="3965086"/>
            <a:ext cx="552255" cy="214101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Liré</a:t>
            </a:r>
            <a:endParaRPr lang="fr-FR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97280" y="357809"/>
            <a:ext cx="2981739" cy="708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Déviation du Pont de Oudon</a:t>
            </a:r>
            <a:endParaRPr lang="fr-FR" dirty="0"/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2289" y="4166484"/>
            <a:ext cx="818512" cy="696985"/>
          </a:xfrm>
          <a:prstGeom prst="rect">
            <a:avLst/>
          </a:prstGeom>
        </p:spPr>
      </p:pic>
      <p:cxnSp>
        <p:nvCxnSpPr>
          <p:cNvPr id="30" name="Connecteur droit avec flèche 29"/>
          <p:cNvCxnSpPr>
            <a:stCxn id="25" idx="2"/>
          </p:cNvCxnSpPr>
          <p:nvPr/>
        </p:nvCxnSpPr>
        <p:spPr>
          <a:xfrm flipH="1">
            <a:off x="10027503" y="1737594"/>
            <a:ext cx="1109170" cy="3965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V="1">
            <a:off x="3474720" y="3681745"/>
            <a:ext cx="874643" cy="4847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Rectangle à coins arrondis 31"/>
          <p:cNvSpPr/>
          <p:nvPr/>
        </p:nvSpPr>
        <p:spPr>
          <a:xfrm>
            <a:off x="2622469" y="2497382"/>
            <a:ext cx="623930" cy="469466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 w="19050"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95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ef" panose="00000500000000000000" pitchFamily="2" charset="-79"/>
                <a:cs typeface="Alef" panose="00000500000000000000" pitchFamily="2" charset="-79"/>
              </a:rPr>
              <a:t>ROUTE BARREE </a:t>
            </a:r>
          </a:p>
          <a:p>
            <a:pPr algn="ctr"/>
            <a:r>
              <a:rPr lang="fr-FR" sz="795" b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lef" panose="00000500000000000000" pitchFamily="2" charset="-79"/>
                <a:cs typeface="Alef" panose="00000500000000000000" pitchFamily="2" charset="-79"/>
              </a:rPr>
              <a:t>700 m </a:t>
            </a:r>
            <a:endParaRPr lang="fr-FR" sz="795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cxnSp>
        <p:nvCxnSpPr>
          <p:cNvPr id="33" name="Connecteur droit avec flèche 32"/>
          <p:cNvCxnSpPr>
            <a:stCxn id="32" idx="3"/>
          </p:cNvCxnSpPr>
          <p:nvPr/>
        </p:nvCxnSpPr>
        <p:spPr>
          <a:xfrm>
            <a:off x="3246399" y="2732115"/>
            <a:ext cx="795966" cy="8543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Connecteur droit avec flèche 37"/>
          <p:cNvCxnSpPr/>
          <p:nvPr/>
        </p:nvCxnSpPr>
        <p:spPr>
          <a:xfrm flipH="1">
            <a:off x="4520239" y="3740463"/>
            <a:ext cx="633080" cy="4809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>
            <a:off x="5332583" y="3755524"/>
            <a:ext cx="21213" cy="507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 flipV="1">
            <a:off x="3696968" y="4245621"/>
            <a:ext cx="771898" cy="82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flipH="1" flipV="1">
            <a:off x="10618956" y="1397821"/>
            <a:ext cx="497982" cy="2992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5032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22</Words>
  <Application>Microsoft Office PowerPoint</Application>
  <PresentationFormat>Grand écran</PresentationFormat>
  <Paragraphs>10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Alef</vt:lpstr>
      <vt:lpstr>Arial</vt:lpstr>
      <vt:lpstr>Calibri</vt:lpstr>
      <vt:lpstr>Calibri Light</vt:lpstr>
      <vt:lpstr>Thème Office</vt:lpstr>
      <vt:lpstr>Présentation PowerPoint</vt:lpstr>
    </vt:vector>
  </TitlesOfParts>
  <Company>DPT49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pezot, jean-marie</dc:creator>
  <cp:lastModifiedBy>pezot, jean-marie</cp:lastModifiedBy>
  <cp:revision>5</cp:revision>
  <cp:lastPrinted>2023-07-04T13:16:38Z</cp:lastPrinted>
  <dcterms:created xsi:type="dcterms:W3CDTF">2023-06-05T07:31:32Z</dcterms:created>
  <dcterms:modified xsi:type="dcterms:W3CDTF">2023-07-04T13:16:53Z</dcterms:modified>
</cp:coreProperties>
</file>